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1"/>
  </p:notesMasterIdLst>
  <p:sldIdLst>
    <p:sldId id="313" r:id="rId3"/>
    <p:sldId id="294" r:id="rId4"/>
    <p:sldId id="286" r:id="rId5"/>
    <p:sldId id="311" r:id="rId6"/>
    <p:sldId id="312" r:id="rId7"/>
    <p:sldId id="295" r:id="rId8"/>
    <p:sldId id="296" r:id="rId9"/>
    <p:sldId id="29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F1E5"/>
    <a:srgbClr val="88D8E5"/>
    <a:srgbClr val="88E4E5"/>
    <a:srgbClr val="21BCF9"/>
    <a:srgbClr val="40D3F4"/>
    <a:srgbClr val="31C9F7"/>
    <a:srgbClr val="06ACFF"/>
    <a:srgbClr val="F1F1F1"/>
    <a:srgbClr val="91EAF9"/>
    <a:srgbClr val="08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31142" y="2053660"/>
            <a:ext cx="7627258" cy="834683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1142" y="2888343"/>
            <a:ext cx="7627258" cy="50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169895"/>
            <a:ext cx="8632143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0"/>
          </p:nvPr>
        </p:nvSpPr>
        <p:spPr>
          <a:xfrm>
            <a:off x="1785032" y="1169895"/>
            <a:ext cx="4190089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1"/>
          </p:nvPr>
        </p:nvSpPr>
        <p:spPr>
          <a:xfrm>
            <a:off x="6202141" y="1169895"/>
            <a:ext cx="4190089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118778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8202" y="1118778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2"/>
          </p:nvPr>
        </p:nvSpPr>
        <p:spPr>
          <a:xfrm>
            <a:off x="1785032" y="1792507"/>
            <a:ext cx="4190400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3"/>
          </p:nvPr>
        </p:nvSpPr>
        <p:spPr>
          <a:xfrm>
            <a:off x="6201830" y="1792507"/>
            <a:ext cx="4190400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11877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11877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11877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5"/>
          </p:nvPr>
        </p:nvSpPr>
        <p:spPr>
          <a:xfrm>
            <a:off x="1785032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6"/>
          </p:nvPr>
        </p:nvSpPr>
        <p:spPr>
          <a:xfrm>
            <a:off x="4693110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7593655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0" y="2017936"/>
            <a:ext cx="5094513" cy="3301200"/>
          </a:xfrm>
          <a:gradFill flip="none" rotWithShape="1">
            <a:gsLst>
              <a:gs pos="5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23114"/>
            <a:ext cx="45529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23114"/>
            <a:ext cx="45529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376027" y="4459802"/>
            <a:ext cx="4615200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197603" y="4459802"/>
            <a:ext cx="4615200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186301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186301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186300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31093" y="4456627"/>
            <a:ext cx="3210719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77945" y="4456627"/>
            <a:ext cx="3208672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26926" y="4456627"/>
            <a:ext cx="3208672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2016/11/13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1753" y="291830"/>
            <a:ext cx="6799634" cy="1342417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60904" y="291830"/>
            <a:ext cx="6386202" cy="1342417"/>
          </a:xfrm>
        </p:spPr>
        <p:txBody>
          <a:bodyPr>
            <a:noAutofit/>
          </a:bodyPr>
          <a:lstStyle/>
          <a:p>
            <a:r>
              <a:rPr lang="en-US" altLang="zh-CN" sz="6600" dirty="0" smtClean="0"/>
              <a:t>MSC</a:t>
            </a:r>
            <a:r>
              <a:rPr lang="zh-CN" altLang="en-US" sz="6600" dirty="0"/>
              <a:t>第二</a:t>
            </a:r>
            <a:r>
              <a:rPr lang="zh-CN" altLang="en-US" sz="6600" dirty="0" smtClean="0"/>
              <a:t>次培训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15141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24"/>
            <a:ext cx="12203954" cy="686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带有列表的标题和内容版式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在此处添加第一个要点</a:t>
            </a:r>
          </a:p>
          <a:p>
            <a:r>
              <a:rPr lang="zh-CN" altLang="en-US" dirty="0"/>
              <a:t>在此处添加第二个要点</a:t>
            </a:r>
          </a:p>
          <a:p>
            <a:r>
              <a:rPr lang="zh-CN" altLang="en-US" dirty="0"/>
              <a:t>在此处添加第三个</a:t>
            </a:r>
            <a:r>
              <a:rPr lang="zh-CN" altLang="en-US" dirty="0" smtClean="0"/>
              <a:t>要点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9216" y="1206704"/>
            <a:ext cx="3060651" cy="792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用代码说事</a:t>
            </a:r>
            <a:endParaRPr lang="zh-CN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304800" y="725541"/>
            <a:ext cx="52886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WPF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Presentation Foundation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）是微软推出的基于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Vista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的用户界面框架，属于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.NET Framework 3.0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的一部分。它提供了统一的编程模型、语言和框架，真正做到了分离界面设计人员与开发人员的工作；同时它提供了全新的多媒体交互用户图形界面。</a:t>
            </a:r>
          </a:p>
        </p:txBody>
      </p:sp>
      <p:sp>
        <p:nvSpPr>
          <p:cNvPr id="4" name="矩形 3"/>
          <p:cNvSpPr/>
          <p:nvPr/>
        </p:nvSpPr>
        <p:spPr>
          <a:xfrm>
            <a:off x="304800" y="3976983"/>
            <a:ext cx="52886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Microsoft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在引入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Presentation Foundation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的同时，还引入了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XAML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，这是一种公开表示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应用程序用户界面的标记语言，可使开发人员和设计人员用来构建和重用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的工具更加丰富。对于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XAML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提供了熟悉的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说明模式。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XAML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还使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设计从基础代码中分离出来，从而使开发人员和设计人员之间的合作更加紧密。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020432" y="6488669"/>
            <a:ext cx="317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来自百度百科，所以看看就好。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1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60624" y="707539"/>
            <a:ext cx="63291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chemeClr val="bg1"/>
                </a:solidFill>
              </a:rPr>
              <a:t>async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0624" y="3547533"/>
            <a:ext cx="411208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 smtClean="0">
                <a:solidFill>
                  <a:schemeClr val="bg1"/>
                </a:solidFill>
              </a:rPr>
              <a:t>await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357012" y="955588"/>
            <a:ext cx="1661993" cy="43413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157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此处为第一个要点</a:t>
            </a:r>
          </a:p>
          <a:p>
            <a:r>
              <a:rPr lang="zh-CN" altLang="en-US" dirty="0"/>
              <a:t>此处为第二个要点</a:t>
            </a:r>
          </a:p>
          <a:p>
            <a:r>
              <a:rPr lang="zh-CN" altLang="en-US" dirty="0"/>
              <a:t>此处为第三个</a:t>
            </a:r>
            <a:r>
              <a:rPr lang="zh-CN" altLang="en-US" dirty="0" smtClean="0"/>
              <a:t>要点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带有表格的两栏内容版式</a:t>
            </a:r>
          </a:p>
        </p:txBody>
      </p:sp>
      <p:graphicFrame>
        <p:nvGraphicFramePr>
          <p:cNvPr id="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322544"/>
              </p:ext>
            </p:extLst>
          </p:nvPr>
        </p:nvGraphicFramePr>
        <p:xfrm>
          <a:off x="6202141" y="1169895"/>
          <a:ext cx="4190088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96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6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dirty="0">
                        <a:solidFill>
                          <a:srgbClr val="0070C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D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D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D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zh-CN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</a:t>
                      </a:r>
                      <a:endParaRPr 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E4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E4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E4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F1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F1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F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8248" y="569730"/>
            <a:ext cx="996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尝试：从一个</a:t>
            </a:r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</a:t>
            </a: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做起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28" y="455360"/>
            <a:ext cx="6046773" cy="16360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45989" y="4100252"/>
            <a:ext cx="3739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Xamarin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Mono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Miguel de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Icaza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创建的公司，旨在让开发者可以用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iOS, Android, Mac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应用程序，也就是跨平台移动开发。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417506" y="1586083"/>
            <a:ext cx="2557243" cy="792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用代码说事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798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6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3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academ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08A7FF"/>
      </a:accent1>
      <a:accent2>
        <a:srgbClr val="31C9F7"/>
      </a:accent2>
      <a:accent3>
        <a:srgbClr val="91EAF9"/>
      </a:accent3>
      <a:accent4>
        <a:srgbClr val="FFFFFF"/>
      </a:accent4>
      <a:accent5>
        <a:srgbClr val="009BD8"/>
      </a:accent5>
      <a:accent6>
        <a:srgbClr val="88E4E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953C75DE-7929-4C02-B10E-0D6C975DB6F7}" vid="{75427B66-ACA6-4FF1-B237-35B307C0DDE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DD80D4-AE58-4138-A503-B9943FE864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大学课程的学术演示文稿(宽屏)</Template>
  <TotalTime>0</TotalTime>
  <Words>280</Words>
  <Application>Microsoft Office PowerPoint</Application>
  <PresentationFormat>宽屏</PresentationFormat>
  <Paragraphs>30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宋体</vt:lpstr>
      <vt:lpstr>微软雅黑</vt:lpstr>
      <vt:lpstr>Arial</vt:lpstr>
      <vt:lpstr>Calibri</vt:lpstr>
      <vt:lpstr>Calibri Light</vt:lpstr>
      <vt:lpstr>Office 主题</vt:lpstr>
      <vt:lpstr>MSC第二次培训</vt:lpstr>
      <vt:lpstr>PowerPoint 演示文稿</vt:lpstr>
      <vt:lpstr>带有列表的标题和内容版式</vt:lpstr>
      <vt:lpstr>用代码说事</vt:lpstr>
      <vt:lpstr>PowerPoint 演示文稿</vt:lpstr>
      <vt:lpstr>带有表格的两栏内容版式</vt:lpstr>
      <vt:lpstr>用代码说事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2016-11-12T04:27:50Z</dcterms:created>
  <dcterms:modified xsi:type="dcterms:W3CDTF">2016-11-12T16:44:45Z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TC043308529991</vt:lpwstr>
  </property>
</Properties>
</file>